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0" r:id="rId11"/>
    <p:sldId id="261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84" autoAdjust="0"/>
  </p:normalViewPr>
  <p:slideViewPr>
    <p:cSldViewPr>
      <p:cViewPr varScale="1">
        <p:scale>
          <a:sx n="78" d="100"/>
          <a:sy n="78" d="100"/>
        </p:scale>
        <p:origin x="-157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0778F-A66B-4177-BD57-524C46C3E787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AA63E-A3BB-49B2-9FA1-8B31021416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31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6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66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4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7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60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32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48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4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8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48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7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A1AB-1CC4-4241-933F-74FCB334ECA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879B8-8034-414F-8B0D-8BA06A266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4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Tesseract</a:t>
            </a:r>
            <a:r>
              <a:rPr lang="en-US" altLang="ko-KR" dirty="0" smtClean="0"/>
              <a:t>-OCR</a:t>
            </a:r>
            <a:br>
              <a:rPr lang="en-US" altLang="ko-KR" dirty="0" smtClean="0"/>
            </a:br>
            <a:r>
              <a:rPr lang="ko-KR" altLang="en-US" dirty="0" smtClean="0"/>
              <a:t>자동차 번호판 인식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201500948</a:t>
            </a:r>
            <a:endParaRPr lang="en-US" altLang="ko-KR" dirty="0"/>
          </a:p>
          <a:p>
            <a:r>
              <a:rPr lang="ko-KR" altLang="en-US" dirty="0" smtClean="0"/>
              <a:t>김 현 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86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kor</a:t>
            </a:r>
            <a:r>
              <a:rPr lang="en-US" altLang="ko-KR" dirty="0" smtClean="0"/>
              <a:t> -&gt; car -&gt; car2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4"/>
          <a:stretch/>
        </p:blipFill>
        <p:spPr>
          <a:xfrm>
            <a:off x="0" y="3356991"/>
            <a:ext cx="9144000" cy="1719833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0"/>
          <a:stretch/>
        </p:blipFill>
        <p:spPr>
          <a:xfrm>
            <a:off x="0" y="5076825"/>
            <a:ext cx="9144000" cy="17739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8"/>
          <a:stretch/>
        </p:blipFill>
        <p:spPr>
          <a:xfrm>
            <a:off x="0" y="1556792"/>
            <a:ext cx="9144000" cy="1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kor</a:t>
            </a:r>
            <a:r>
              <a:rPr lang="en-US" altLang="ko-KR" dirty="0" smtClean="0"/>
              <a:t> -&gt; car -&gt; car2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69"/>
          <a:stretch/>
        </p:blipFill>
        <p:spPr>
          <a:xfrm>
            <a:off x="2028" y="2924945"/>
            <a:ext cx="9141972" cy="1800199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46"/>
          <a:stretch/>
        </p:blipFill>
        <p:spPr>
          <a:xfrm>
            <a:off x="0" y="4725144"/>
            <a:ext cx="9144000" cy="21048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34"/>
          <a:stretch/>
        </p:blipFill>
        <p:spPr>
          <a:xfrm>
            <a:off x="0" y="1196753"/>
            <a:ext cx="914400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OUTLINE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(1) </a:t>
            </a:r>
            <a:r>
              <a:rPr lang="en-US" altLang="ko-KR" dirty="0" err="1" smtClean="0"/>
              <a:t>Tesseract</a:t>
            </a:r>
            <a:r>
              <a:rPr lang="ko-KR" altLang="en-US" dirty="0" smtClean="0"/>
              <a:t> 한글인식 성능 높이기 위한 학습방법 및 모델링 만들어 적용하기</a:t>
            </a:r>
          </a:p>
          <a:p>
            <a:r>
              <a:rPr lang="ko-KR" altLang="en-US" dirty="0" smtClean="0"/>
              <a:t> 번호판에 사용되는 한글 </a:t>
            </a:r>
            <a:r>
              <a:rPr lang="en-US" altLang="ko-KR" dirty="0" smtClean="0"/>
              <a:t>70</a:t>
            </a:r>
            <a:r>
              <a:rPr lang="ko-KR" altLang="en-US" dirty="0" smtClean="0"/>
              <a:t>개 우선 학습</a:t>
            </a:r>
            <a:endParaRPr lang="en-US" altLang="ko-KR" dirty="0"/>
          </a:p>
          <a:p>
            <a:pPr lvl="1"/>
            <a:r>
              <a:rPr lang="ko-KR" altLang="en-US" dirty="0" smtClean="0"/>
              <a:t>모델링 만든 후 첨부의 </a:t>
            </a:r>
            <a:r>
              <a:rPr lang="en-US" altLang="ko-KR" dirty="0" smtClean="0"/>
              <a:t>plate1~plate7 </a:t>
            </a:r>
            <a:r>
              <a:rPr lang="ko-KR" altLang="en-US" dirty="0" smtClean="0"/>
              <a:t>에 우선 적용해서 정확도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개선여부</a:t>
            </a:r>
            <a:r>
              <a:rPr lang="ko-KR" altLang="en-US" dirty="0" smtClean="0"/>
              <a:t> 확인</a:t>
            </a:r>
            <a:endParaRPr lang="ko-KR" altLang="en-US" dirty="0" smtClean="0"/>
          </a:p>
          <a:p>
            <a:r>
              <a:rPr lang="en-US" altLang="ko-KR" dirty="0" smtClean="0"/>
              <a:t>(2)</a:t>
            </a:r>
            <a:r>
              <a:rPr lang="ko-KR" altLang="en-US" dirty="0" smtClean="0"/>
              <a:t> </a:t>
            </a:r>
            <a:r>
              <a:rPr lang="en-US" altLang="ko-KR" dirty="0" smtClean="0"/>
              <a:t>plate_backgrnd1.png ~ plate_backgrnd4.png </a:t>
            </a:r>
            <a:r>
              <a:rPr lang="ko-KR" altLang="en-US" dirty="0" smtClean="0"/>
              <a:t>를 인식해보기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00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Make text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83972"/>
            <a:ext cx="3970364" cy="278154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72004"/>
            <a:ext cx="2735817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1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Make </a:t>
            </a:r>
            <a:r>
              <a:rPr lang="en-US" altLang="ko-KR" dirty="0" err="1" smtClean="0"/>
              <a:t>Traindata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r="25468" b="2124"/>
          <a:stretch/>
        </p:blipFill>
        <p:spPr>
          <a:xfrm>
            <a:off x="3584853" y="1486222"/>
            <a:ext cx="2673625" cy="5253136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1"/>
          <a:stretch/>
        </p:blipFill>
        <p:spPr>
          <a:xfrm>
            <a:off x="1812370" y="1772816"/>
            <a:ext cx="1778771" cy="48239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41"/>
          <a:stretch/>
        </p:blipFill>
        <p:spPr>
          <a:xfrm>
            <a:off x="179513" y="1628800"/>
            <a:ext cx="1656184" cy="49679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4" r="29508"/>
          <a:stretch/>
        </p:blipFill>
        <p:spPr>
          <a:xfrm>
            <a:off x="6367130" y="1558230"/>
            <a:ext cx="2736303" cy="52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Plate1, 2(</a:t>
            </a:r>
            <a:r>
              <a:rPr lang="en-US" altLang="ko-KR" dirty="0" err="1" smtClean="0"/>
              <a:t>kor</a:t>
            </a:r>
            <a:r>
              <a:rPr lang="en-US" altLang="ko-KR" dirty="0" smtClean="0"/>
              <a:t> -&gt; car2)</a:t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 err="1" smtClean="0"/>
              <a:t>traindata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32"/>
          <a:stretch/>
        </p:blipFill>
        <p:spPr>
          <a:xfrm>
            <a:off x="4758612" y="1391683"/>
            <a:ext cx="4086808" cy="1653683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95"/>
          <a:stretch/>
        </p:blipFill>
        <p:spPr>
          <a:xfrm>
            <a:off x="500321" y="1412776"/>
            <a:ext cx="4258291" cy="16003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1"/>
          <a:stretch/>
        </p:blipFill>
        <p:spPr>
          <a:xfrm>
            <a:off x="4758612" y="3762367"/>
            <a:ext cx="4105470" cy="15698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4"/>
          <a:stretch/>
        </p:blipFill>
        <p:spPr>
          <a:xfrm>
            <a:off x="500321" y="3735695"/>
            <a:ext cx="4258291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Plate3, </a:t>
            </a:r>
            <a:r>
              <a:rPr lang="en-US" altLang="ko-KR" dirty="0"/>
              <a:t>4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kor</a:t>
            </a:r>
            <a:r>
              <a:rPr lang="en-US" altLang="ko-KR" dirty="0" smtClean="0"/>
              <a:t> -&gt; car2)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57" y="2132856"/>
            <a:ext cx="3939882" cy="159271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32856"/>
            <a:ext cx="4252329" cy="16155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608" y="4306687"/>
            <a:ext cx="4023709" cy="16917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306687"/>
            <a:ext cx="4267570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Plate5, </a:t>
            </a:r>
            <a:r>
              <a:rPr lang="en-US" altLang="ko-KR" dirty="0" smtClean="0"/>
              <a:t>6, 7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kor</a:t>
            </a:r>
            <a:r>
              <a:rPr lang="en-US" altLang="ko-KR" dirty="0" smtClean="0"/>
              <a:t> -&gt; car2)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57" y="1285563"/>
            <a:ext cx="4419983" cy="169940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85563"/>
            <a:ext cx="4298053" cy="15480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3045345"/>
            <a:ext cx="4278511" cy="17908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56" y="3045344"/>
            <a:ext cx="4342907" cy="17451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800501"/>
            <a:ext cx="4206502" cy="1676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57" y="4790475"/>
            <a:ext cx="4778154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4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plate_backgrnd1, 2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 smtClean="0"/>
              <a:t>kor</a:t>
            </a:r>
            <a:r>
              <a:rPr lang="en-US" altLang="ko-KR" dirty="0" smtClean="0"/>
              <a:t> -&gt; car -&gt; car2)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5"/>
            <a:ext cx="3024336" cy="163357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844824"/>
            <a:ext cx="2994920" cy="1638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60" y="1839956"/>
            <a:ext cx="3002540" cy="16384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767714"/>
            <a:ext cx="3024336" cy="15165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744853"/>
            <a:ext cx="2880320" cy="15393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744852"/>
            <a:ext cx="3117140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5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plate_backgrnd3, </a:t>
            </a:r>
            <a:r>
              <a:rPr lang="en-US" altLang="ko-KR" dirty="0"/>
              <a:t>4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 smtClean="0"/>
              <a:t>kor</a:t>
            </a:r>
            <a:r>
              <a:rPr lang="en-US" altLang="ko-KR" dirty="0" smtClean="0"/>
              <a:t> -&gt; car -&gt; car2)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03" y="1852328"/>
            <a:ext cx="3090902" cy="139469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844824"/>
            <a:ext cx="3398815" cy="14022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1" y="1844824"/>
            <a:ext cx="2247157" cy="14022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52" y="3999892"/>
            <a:ext cx="2552944" cy="15173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999892"/>
            <a:ext cx="3240360" cy="15173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1" y="3999892"/>
            <a:ext cx="2723621" cy="15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8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87</Words>
  <Application>Microsoft Office PowerPoint</Application>
  <PresentationFormat>화면 슬라이드 쇼(4:3)</PresentationFormat>
  <Paragraphs>18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Tesseract-OCR 자동차 번호판 인식</vt:lpstr>
      <vt:lpstr>OUTLINE</vt:lpstr>
      <vt:lpstr>Make text</vt:lpstr>
      <vt:lpstr>Make Traindata</vt:lpstr>
      <vt:lpstr>Plate1, 2(kor -&gt; car2) &lt;traindata&gt;</vt:lpstr>
      <vt:lpstr>Plate3, 4(kor -&gt; car2)</vt:lpstr>
      <vt:lpstr>Plate5, 6, 7(kor -&gt; car2)</vt:lpstr>
      <vt:lpstr>plate_backgrnd1, 2 (kor -&gt; car -&gt; car2)</vt:lpstr>
      <vt:lpstr>plate_backgrnd3, 4 (kor -&gt; car -&gt; car2)</vt:lpstr>
      <vt:lpstr>kor -&gt; car -&gt; car2</vt:lpstr>
      <vt:lpstr>kor -&gt; car -&gt; car2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10</cp:revision>
  <dcterms:created xsi:type="dcterms:W3CDTF">2019-07-10T02:55:02Z</dcterms:created>
  <dcterms:modified xsi:type="dcterms:W3CDTF">2019-07-10T04:57:07Z</dcterms:modified>
</cp:coreProperties>
</file>